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slideMasters/slideMaster38.xml" ContentType="application/vnd.openxmlformats-officedocument.presentationml.slideMaster+xml"/>
  <Override PartName="/ppt/slides/slide38.xml" ContentType="application/vnd.openxmlformats-officedocument.presentationml.slide+xml"/>
  <Override PartName="/ppt/slideMasters/slideMaster39.xml" ContentType="application/vnd.openxmlformats-officedocument.presentationml.slideMaster+xml"/>
  <Override PartName="/ppt/slides/slide39.xml" ContentType="application/vnd.openxmlformats-officedocument.presentationml.slide+xml"/>
  <Override PartName="/ppt/slideMasters/slideMaster40.xml" ContentType="application/vnd.openxmlformats-officedocument.presentationml.slideMaster+xml"/>
  <Override PartName="/ppt/slides/slide40.xml" ContentType="application/vnd.openxmlformats-officedocument.presentationml.slide+xml"/>
  <Override PartName="/ppt/slideMasters/slideMaster41.xml" ContentType="application/vnd.openxmlformats-officedocument.presentationml.slideMaster+xml"/>
  <Override PartName="/ppt/slides/slide41.xml" ContentType="application/vnd.openxmlformats-officedocument.presentationml.slide+xml"/>
  <Override PartName="/ppt/slideMasters/slideMaster42.xml" ContentType="application/vnd.openxmlformats-officedocument.presentationml.slideMaster+xml"/>
  <Override PartName="/ppt/slides/slide42.xml" ContentType="application/vnd.openxmlformats-officedocument.presentationml.slide+xml"/>
  <Override PartName="/ppt/slideMasters/slideMaster43.xml" ContentType="application/vnd.openxmlformats-officedocument.presentationml.slideMaster+xml"/>
  <Override PartName="/ppt/slides/slide43.xml" ContentType="application/vnd.openxmlformats-officedocument.presentationml.slide+xml"/>
  <Override PartName="/ppt/slideMasters/slideMaster44.xml" ContentType="application/vnd.openxmlformats-officedocument.presentationml.slideMaster+xml"/>
  <Override PartName="/ppt/slides/slide44.xml" ContentType="application/vnd.openxmlformats-officedocument.presentationml.slide+xml"/>
  <Override PartName="/ppt/slideMasters/slideMaster45.xml" ContentType="application/vnd.openxmlformats-officedocument.presentationml.slideMaster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</p:sldIdLst>
  <p:notesMasterIdLst>
    <p:notesMasterId r:id="rId4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50" Type="http://schemas.openxmlformats.org/officeDocument/2006/relationships/theme" Target="theme/theme1.xml"/><Relationship Id="rId5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38-image-1.png>
</file>

<file path=ppt/media/Slide-39-image-1.png>
</file>

<file path=ppt/media/Slide-4-image-1.png>
</file>

<file path=ppt/media/Slide-40-image-1.png>
</file>

<file path=ppt/media/Slide-41-image-1.png>
</file>

<file path=ppt/media/Slide-42-image-1.png>
</file>

<file path=ppt/media/Slide-43-image-1.png>
</file>

<file path=ppt/media/Slide-44-image-1.png>
</file>

<file path=ppt/media/Slide-45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3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8.xml"/>
		</Relationships>
</file>

<file path=ppt/notesSlides/_rels/notesSlide3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9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4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0.xml"/>
		</Relationships>
</file>

<file path=ppt/notesSlides/_rels/notesSlide4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1.xml"/>
		</Relationships>
</file>

<file path=ppt/notesSlides/_rels/notesSlide4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2.xml"/>
		</Relationships>
</file>

<file path=ppt/notesSlides/_rels/notesSlide4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3.xml"/>
		</Relationships>
</file>

<file path=ppt/notesSlides/_rels/notesSlide4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4.xml"/>
		</Relationships>
</file>

<file path=ppt/notesSlides/_rels/notesSlide4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5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_header: 'Qu'est-ce que Git ?'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Git avec une tasse de café</dc:subject>
  <dc:creator>Quentin JOLY</dc:creator>
  <cp:lastModifiedBy>Quentin JOLY</cp:lastModifiedBy>
  <cp:revision>1</cp:revision>
  <dcterms:created xsi:type="dcterms:W3CDTF">2024-08-12T05:25:59Z</dcterms:created>
  <dcterms:modified xsi:type="dcterms:W3CDTF">2024-08-12T05:25:59Z</dcterms:modified>
</cp:coreProperties>
</file>